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B046-B94F-5F4E-F8A6-70FE6D4B3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BBB13-64F0-54AA-BA5F-581C64003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F7E0-0013-A0A2-DBC9-F22C8543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EEB4-52DB-4D3B-E9F0-AEE446E6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B6B72-F991-2D24-1314-B79E0E06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4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B802-322B-F993-2F1A-396D62A6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E888A-13E7-248A-8AC0-9DE14C058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C203-1FB7-C9F7-D88A-74B3829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2F98-3F2D-79B6-6D7D-327C4CB4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D279-F50E-DB5D-E368-4E7A4665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9CA7D-FEA0-27AF-2303-42D42E4B0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33D12-0456-BB27-B665-B68BD891B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E0FB8-72BB-4315-6E92-DF0B7395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69A5-663F-097C-30F7-B70C18EB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3A9B4-F111-EF41-B894-DD94C2DC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7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94B1-46B0-2685-4D61-35CD1E4D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71202-8533-FEA1-84E1-6D29719E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7BAA1-B4C0-05BD-D27D-6BD864F4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5E2D-1081-34A9-85F4-428F3DF8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D884-D5B4-B282-6AB6-D7A7A82B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C0DC-4D54-89A5-2130-A1A87363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A8C05-6BE3-8BC0-694D-894BF9AB7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1BC55-4DA5-10DF-DBA6-2081B0BD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F9480-4768-5EDC-B32F-9D79E32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C2C7-AD14-171D-0706-2B25C294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FA65-A876-CE17-906F-74411385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16AF-82C0-2B9C-71E5-807A46EB2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268D2-8F0E-1138-1EC8-CF65F2D3E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7268D-F689-9080-56FD-A51F0D22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640B3-F7B8-6862-1353-876B726F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38D6E-3A06-0808-2783-F785B78D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AB2E-02F5-BD7B-D76A-B14B3D34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D95BF-8137-DBEE-1853-E4AD880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DBB20-9524-49BE-67C2-455163589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23728-4926-BB9B-A5D1-197680BD9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B1D44-6E04-FDB9-24AA-6D9D4FDA1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3FCD-092E-7903-77B0-5711A21A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E6A50-D6F6-97DE-4628-C02C4997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03746-4EE1-D063-1A95-8FD5DCEA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B01C-3D79-CBF3-DAB4-B51B6DEC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AD1BF-046E-B844-AE75-ABB41A6A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A6F25-F763-0B9C-4DA0-4B75992D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CEB2C-26E0-1CC0-0391-773CA327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CC634-AAF7-EC97-9946-813CC4EE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04CC2-FB3D-686B-6ABE-E8DC16D4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D6A2B-4036-4E2F-0031-1932FA34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29BE-C124-955B-81CA-BCD429F3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78DAF-D2AF-72DE-4EF6-30F66247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1F034-A052-EF7F-F7EC-73F3D4416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118E4-4C19-FFFA-3360-389645B3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6531A-0809-5738-39A5-06ADA2CC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170B7-1621-8F2C-A858-8B658E08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9C85-CAC4-21C5-1EAF-F7344063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DBAF7-F177-E829-1E79-19EECC9DC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94035-A87F-5ECA-2D06-883516E7A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6B8E6-5FA6-C527-4E28-3910115E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18FB2-6D2C-A657-2E45-CEC2B2F5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847BB-D63D-5882-1099-7A0FBC6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6C69D-AED2-5589-04D0-32E92547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AA3C-5EF5-4A65-53B1-EF5BE55F1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C07E-E9D8-9534-C53B-133E19103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B57C0-6C09-4232-8727-3CDC0356978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D153-3802-F0EA-0BF9-49134EB9B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CB02F-99C0-FDE3-9B24-0239BADFF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49D9-5F78-4447-A207-648D0CCD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pharmacy.umich.edu/um-pharmacy-professor-research-outreach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umich.zoom.us/j/9588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ufnbp76uuRBw8FAtiLyPtQ" TargetMode="External"/><Relationship Id="rId5" Type="http://schemas.openxmlformats.org/officeDocument/2006/relationships/hyperlink" Target="https://twitter.com/DuxinSun" TargetMode="External"/><Relationship Id="rId4" Type="http://schemas.openxmlformats.org/officeDocument/2006/relationships/hyperlink" Target="https://www.linkedin.com/in/duxin-sun-share-info-from-um-pharmacy-pro-01aba72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17DA3-5531-4CE6-8608-19402ADF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4" y="1034839"/>
            <a:ext cx="10948772" cy="5232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UM Pharmacy PRO Monthly Seminar (Open to the Public)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November 15, 2024, Friday, 3-4 PM (EST)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Zoom (open to the public):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https://umich.zoom.us/j/958827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DD7404-C78D-42AB-95BF-F26207ADBFB2}"/>
              </a:ext>
            </a:extLst>
          </p:cNvPr>
          <p:cNvSpPr txBox="1">
            <a:spLocks/>
          </p:cNvSpPr>
          <p:nvPr/>
        </p:nvSpPr>
        <p:spPr>
          <a:xfrm>
            <a:off x="7568596" y="250411"/>
            <a:ext cx="3929228" cy="50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Innovate     Share      Impact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4720E3-6598-4175-8A62-0F247CD29BA8}"/>
              </a:ext>
            </a:extLst>
          </p:cNvPr>
          <p:cNvCxnSpPr>
            <a:cxnSpLocks/>
          </p:cNvCxnSpPr>
          <p:nvPr/>
        </p:nvCxnSpPr>
        <p:spPr>
          <a:xfrm>
            <a:off x="621614" y="810512"/>
            <a:ext cx="109487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240B8D-3F49-4157-ADCC-BB317A4CB761}"/>
              </a:ext>
            </a:extLst>
          </p:cNvPr>
          <p:cNvCxnSpPr>
            <a:cxnSpLocks/>
          </p:cNvCxnSpPr>
          <p:nvPr/>
        </p:nvCxnSpPr>
        <p:spPr>
          <a:xfrm>
            <a:off x="6096000" y="138263"/>
            <a:ext cx="0" cy="55760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7D3D6F-B314-4B38-8116-B5EBD0031BB7}"/>
              </a:ext>
            </a:extLst>
          </p:cNvPr>
          <p:cNvSpPr txBox="1"/>
          <p:nvPr/>
        </p:nvSpPr>
        <p:spPr>
          <a:xfrm>
            <a:off x="1759703" y="2217133"/>
            <a:ext cx="8672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Diversity, Equity, and Inclusion Efforts at US Pharmacy Schools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C1FA4-1025-4B58-9D68-A7911200D882}"/>
              </a:ext>
            </a:extLst>
          </p:cNvPr>
          <p:cNvSpPr txBox="1"/>
          <p:nvPr/>
        </p:nvSpPr>
        <p:spPr>
          <a:xfrm>
            <a:off x="1729836" y="3233504"/>
            <a:ext cx="83207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Beatriz Manzor Mitrzyk, Pharm.D.</a:t>
            </a:r>
          </a:p>
          <a:p>
            <a:pPr algn="ctr" eaLnBrk="1" hangingPunct="1"/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algn="ctr" eaLnBrk="1" hangingPunct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College of Pharmacy, University of Michigan, Ann Arbor, MI 48109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17545-7F1D-4DF6-83BD-6E583E4971A2}"/>
              </a:ext>
            </a:extLst>
          </p:cNvPr>
          <p:cNvSpPr txBox="1"/>
          <p:nvPr/>
        </p:nvSpPr>
        <p:spPr>
          <a:xfrm>
            <a:off x="1729836" y="4456870"/>
            <a:ext cx="8970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Pharmacy schools should strive to align education efforts with social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DEI efforts can be a path to social accountability and improved health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2022, just over 10% of US PharmD programs were actively pursuing DEI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Few programs aligned DEI efforts with social accountability 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3209C-EC7F-4E2B-B448-A63F5063B838}"/>
              </a:ext>
            </a:extLst>
          </p:cNvPr>
          <p:cNvSpPr txBox="1"/>
          <p:nvPr/>
        </p:nvSpPr>
        <p:spPr>
          <a:xfrm>
            <a:off x="1857853" y="6134962"/>
            <a:ext cx="925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Webpage: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https://pharmacy.umich.edu/um-pharmacy-professor-research-outreach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LinkedIn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Twitter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YouTube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8F6775-BE30-4BB8-9710-145FE83BE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76" y="97923"/>
            <a:ext cx="4368576" cy="697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115C7-E6A9-992D-287C-9B1D0B20DA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734" y="2560638"/>
            <a:ext cx="1802298" cy="2010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506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145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Michigan 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Crump, Sandra</dc:creator>
  <cp:lastModifiedBy>Crump, Sandra</cp:lastModifiedBy>
  <cp:revision>3</cp:revision>
  <dcterms:created xsi:type="dcterms:W3CDTF">2023-05-31T21:33:49Z</dcterms:created>
  <dcterms:modified xsi:type="dcterms:W3CDTF">2024-06-27T14:46:48Z</dcterms:modified>
</cp:coreProperties>
</file>